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складушка\Desktop\стихи\Памятки\pravila_pozharnoy_bezopasnosti.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аскладушка\Desktop\стихи\Памятки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аскладушка\Desktop\стихи\Памятки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аскладушка\Desktop\стихи\Памятки\3692ffc8a7552b090a7d1dce77ba0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раскладушка\Desktop\стихи\Памятки\pamitka_poh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amyatka_PB_dlya_detey_i_roditel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0"/>
            <a:ext cx="8915400" cy="6553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ravila-detej-povedeniya-pri-pozha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раскладушка</dc:creator>
  <cp:lastModifiedBy>раскладушка</cp:lastModifiedBy>
  <cp:revision>1</cp:revision>
  <dcterms:created xsi:type="dcterms:W3CDTF">2019-05-22T20:02:50Z</dcterms:created>
  <dcterms:modified xsi:type="dcterms:W3CDTF">2019-05-22T20:14:08Z</dcterms:modified>
</cp:coreProperties>
</file>